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261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62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0221" autoAdjust="0"/>
  </p:normalViewPr>
  <p:slideViewPr>
    <p:cSldViewPr>
      <p:cViewPr varScale="1">
        <p:scale>
          <a:sx n="86" d="100"/>
          <a:sy n="86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Призовые места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4.9041802344159537E-2"/>
          <c:w val="0.7273413584620505"/>
          <c:h val="0.4539871081844782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Лист1!$A$2:$A$17</c:f>
              <c:strCache>
                <c:ptCount val="16"/>
                <c:pt idx="0">
                  <c:v>АСОШ №1</c:v>
                </c:pt>
                <c:pt idx="1">
                  <c:v>АСОШ №3</c:v>
                </c:pt>
                <c:pt idx="2">
                  <c:v>Большеполянская  СОШ</c:v>
                </c:pt>
                <c:pt idx="3">
                  <c:v>АСОШ №2</c:v>
                </c:pt>
                <c:pt idx="4">
                  <c:v>Ромодановская СОШ</c:v>
                </c:pt>
                <c:pt idx="5">
                  <c:v>Чувашскомайнская ООШ</c:v>
                </c:pt>
                <c:pt idx="6">
                  <c:v>Сахаровская СОШ</c:v>
                </c:pt>
                <c:pt idx="7">
                  <c:v>Среднетиганская СОШ</c:v>
                </c:pt>
                <c:pt idx="8">
                  <c:v>АНОШ №4</c:v>
                </c:pt>
                <c:pt idx="9">
                  <c:v>Ерыклинская ООШ</c:v>
                </c:pt>
                <c:pt idx="10">
                  <c:v>Куркульская СОШ</c:v>
                </c:pt>
                <c:pt idx="11">
                  <c:v>Мокрокурналинская СОШ</c:v>
                </c:pt>
                <c:pt idx="12">
                  <c:v>Подлесношенталинская ООШ</c:v>
                </c:pt>
                <c:pt idx="13">
                  <c:v>Родниковская СОШ</c:v>
                </c:pt>
                <c:pt idx="14">
                  <c:v>Реченская ООШ</c:v>
                </c:pt>
                <c:pt idx="15">
                  <c:v>Ялкынская ООШ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8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axId val="42370944"/>
        <c:axId val="42385408"/>
      </c:barChart>
      <c:catAx>
        <c:axId val="42370944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2385408"/>
        <c:crosses val="autoZero"/>
        <c:auto val="1"/>
        <c:lblAlgn val="ctr"/>
        <c:lblOffset val="100"/>
      </c:catAx>
      <c:valAx>
        <c:axId val="4238540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423709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38"/>
          <c:w val="0.72734135846205061"/>
          <c:h val="0.4089120548587586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АСОШ №2</c:v>
                </c:pt>
                <c:pt idx="1">
                  <c:v>АСОШ №1</c:v>
                </c:pt>
                <c:pt idx="2">
                  <c:v>АСОШ №3</c:v>
                </c:pt>
                <c:pt idx="3">
                  <c:v>Куркульская СОШ </c:v>
                </c:pt>
                <c:pt idx="4">
                  <c:v>Среднетиганская СОШ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axId val="83655296"/>
        <c:axId val="84046208"/>
      </c:barChart>
      <c:catAx>
        <c:axId val="836552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046208"/>
        <c:crosses val="autoZero"/>
        <c:auto val="1"/>
        <c:lblAlgn val="ctr"/>
        <c:lblOffset val="100"/>
      </c:catAx>
      <c:valAx>
        <c:axId val="8404620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365529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АСОШ №2</c:v>
                </c:pt>
                <c:pt idx="1">
                  <c:v>АСОШ №3</c:v>
                </c:pt>
                <c:pt idx="2">
                  <c:v>АСОШ №1</c:v>
                </c:pt>
                <c:pt idx="3">
                  <c:v>Билярская СОШ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axId val="67166208"/>
        <c:axId val="67168896"/>
      </c:barChart>
      <c:catAx>
        <c:axId val="671662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168896"/>
        <c:crosses val="autoZero"/>
        <c:auto val="1"/>
        <c:lblAlgn val="ctr"/>
        <c:lblOffset val="100"/>
      </c:catAx>
      <c:valAx>
        <c:axId val="6716889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671662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7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Билярская СОШ </c:v>
                </c:pt>
                <c:pt idx="1">
                  <c:v>Среднетиганская СОШ</c:v>
                </c:pt>
                <c:pt idx="2">
                  <c:v>АСОШ №3</c:v>
                </c:pt>
                <c:pt idx="3">
                  <c:v>Родниковская СОШ</c:v>
                </c:pt>
                <c:pt idx="4">
                  <c:v>Сахаровская СОШ</c:v>
                </c:pt>
                <c:pt idx="5">
                  <c:v>Степношенталинская ООШ</c:v>
                </c:pt>
                <c:pt idx="6">
                  <c:v>АСОШ №1</c:v>
                </c:pt>
                <c:pt idx="7">
                  <c:v>АСОШ №2</c:v>
                </c:pt>
                <c:pt idx="8">
                  <c:v>Ромодановская СОШ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axId val="66787584"/>
        <c:axId val="79218176"/>
      </c:barChart>
      <c:catAx>
        <c:axId val="667875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9218176"/>
        <c:crosses val="autoZero"/>
        <c:auto val="1"/>
        <c:lblAlgn val="ctr"/>
        <c:lblOffset val="100"/>
      </c:catAx>
      <c:valAx>
        <c:axId val="7921817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667875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Ромодановская СОШ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axId val="82815232"/>
        <c:axId val="83215872"/>
      </c:barChart>
      <c:catAx>
        <c:axId val="828152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3215872"/>
        <c:crosses val="autoZero"/>
        <c:auto val="1"/>
        <c:lblAlgn val="ctr"/>
        <c:lblOffset val="100"/>
      </c:catAx>
      <c:valAx>
        <c:axId val="83215872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281523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Большеполянская  СОШ</c:v>
                </c:pt>
                <c:pt idx="1">
                  <c:v>АСОШ №1</c:v>
                </c:pt>
                <c:pt idx="2">
                  <c:v>АСОШ №3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axId val="82826368"/>
        <c:axId val="83322368"/>
      </c:barChart>
      <c:catAx>
        <c:axId val="828263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3322368"/>
        <c:crosses val="autoZero"/>
        <c:auto val="1"/>
        <c:lblAlgn val="ctr"/>
        <c:lblOffset val="100"/>
      </c:catAx>
      <c:valAx>
        <c:axId val="8332236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28263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Лист1!$A$2:$A$13</c:f>
              <c:strCache>
                <c:ptCount val="12"/>
                <c:pt idx="0">
                  <c:v>Большеполянская  СОШ</c:v>
                </c:pt>
                <c:pt idx="1">
                  <c:v>АСОШ №3</c:v>
                </c:pt>
                <c:pt idx="2">
                  <c:v>АСОШ №1</c:v>
                </c:pt>
                <c:pt idx="3">
                  <c:v>Степношенталинская ООШ</c:v>
                </c:pt>
                <c:pt idx="4">
                  <c:v>АСОШ №2</c:v>
                </c:pt>
                <c:pt idx="5">
                  <c:v>Куркульская СОШ</c:v>
                </c:pt>
                <c:pt idx="6">
                  <c:v>Ромодановская СОШ</c:v>
                </c:pt>
                <c:pt idx="7">
                  <c:v>Большетиганская СОШ</c:v>
                </c:pt>
                <c:pt idx="8">
                  <c:v>Мокрокурналинская СОШ </c:v>
                </c:pt>
                <c:pt idx="9">
                  <c:v>Родниковская СОШ</c:v>
                </c:pt>
                <c:pt idx="10">
                  <c:v>Среднетиганская СОШ</c:v>
                </c:pt>
                <c:pt idx="11">
                  <c:v>Чувашскомайнская ООШ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9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axId val="80165120"/>
        <c:axId val="81918976"/>
      </c:barChart>
      <c:catAx>
        <c:axId val="801651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918976"/>
        <c:crosses val="autoZero"/>
        <c:auto val="1"/>
        <c:lblAlgn val="ctr"/>
        <c:lblOffset val="100"/>
      </c:catAx>
      <c:valAx>
        <c:axId val="8191897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0165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8"/>
          <c:y val="8.3089388365119365E-2"/>
          <c:w val="0.15322203915364163"/>
          <c:h val="8.2203861419059804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6848006148658466E-2"/>
          <c:y val="0.14070789530781941"/>
          <c:w val="0.72734135846205061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Большеполянская  СОШ</c:v>
                </c:pt>
                <c:pt idx="1">
                  <c:v>АСОШ №1</c:v>
                </c:pt>
                <c:pt idx="2">
                  <c:v>АСОШ №2</c:v>
                </c:pt>
                <c:pt idx="3">
                  <c:v>АСОШ №3</c:v>
                </c:pt>
                <c:pt idx="4">
                  <c:v>Ромодановская СОШ</c:v>
                </c:pt>
                <c:pt idx="5">
                  <c:v>Степношенталинская ООШ</c:v>
                </c:pt>
                <c:pt idx="6">
                  <c:v>АНОШ №4</c:v>
                </c:pt>
                <c:pt idx="7">
                  <c:v>Куркульская СОШ</c:v>
                </c:pt>
                <c:pt idx="8">
                  <c:v>Шаминская ООШ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</c:ser>
        <c:axId val="101287040"/>
        <c:axId val="101288576"/>
      </c:barChart>
      <c:catAx>
        <c:axId val="1012870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288576"/>
        <c:crosses val="autoZero"/>
        <c:auto val="1"/>
        <c:lblAlgn val="ctr"/>
        <c:lblOffset val="100"/>
      </c:catAx>
      <c:valAx>
        <c:axId val="10128857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01287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69"/>
          <c:y val="8.3089388365119379E-2"/>
          <c:w val="0.15322203915364166"/>
          <c:h val="8.2203861419059804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7317692576976534"/>
          <c:y val="0.12366082745570735"/>
          <c:w val="0.72734135846205061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Левашовская СОШ</c:v>
                </c:pt>
                <c:pt idx="1">
                  <c:v>Билярская  СОШ</c:v>
                </c:pt>
                <c:pt idx="2">
                  <c:v>Ерыклинская ООШ</c:v>
                </c:pt>
                <c:pt idx="3">
                  <c:v>Родниковская СОШ </c:v>
                </c:pt>
                <c:pt idx="4">
                  <c:v>Сахаровская СОШ</c:v>
                </c:pt>
                <c:pt idx="5">
                  <c:v>Ялкынская ООШ</c:v>
                </c:pt>
                <c:pt idx="6">
                  <c:v>Ромодановская СОШ</c:v>
                </c:pt>
                <c:pt idx="7">
                  <c:v>Степношенталинская ООШ</c:v>
                </c:pt>
                <c:pt idx="8">
                  <c:v>АСОШ №3</c:v>
                </c:pt>
                <c:pt idx="9">
                  <c:v>Мокрокурналинская  СОШ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18</c:v>
                </c:pt>
                <c:pt idx="1">
                  <c:v>11</c:v>
                </c:pt>
                <c:pt idx="2">
                  <c:v>9</c:v>
                </c:pt>
                <c:pt idx="3">
                  <c:v>4</c:v>
                </c:pt>
                <c:pt idx="4" formatCode="@">
                  <c:v>3</c:v>
                </c:pt>
                <c:pt idx="5" formatCode="@">
                  <c:v>3</c:v>
                </c:pt>
                <c:pt idx="6" formatCode="@">
                  <c:v>2</c:v>
                </c:pt>
                <c:pt idx="7" formatCode="@">
                  <c:v>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axId val="88501632"/>
        <c:axId val="101001472"/>
      </c:barChart>
      <c:catAx>
        <c:axId val="885016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001472"/>
        <c:crosses val="autoZero"/>
        <c:auto val="1"/>
        <c:lblAlgn val="ctr"/>
        <c:lblOffset val="100"/>
      </c:catAx>
      <c:valAx>
        <c:axId val="101001472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8501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58"/>
          <c:y val="8.3089388365119407E-2"/>
          <c:w val="0.15322203915364169"/>
          <c:h val="8.2203861419059804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7.8549532288184246E-2"/>
          <c:y val="0.12366082745570738"/>
          <c:w val="0.85075644395105132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Лист1!$A$2:$A$16</c:f>
              <c:strCache>
                <c:ptCount val="15"/>
                <c:pt idx="0">
                  <c:v>АСОШ №2</c:v>
                </c:pt>
                <c:pt idx="1">
                  <c:v>АСОШ №3</c:v>
                </c:pt>
                <c:pt idx="2">
                  <c:v>Ромодановская СОШ</c:v>
                </c:pt>
                <c:pt idx="3">
                  <c:v>АСОШ №1</c:v>
                </c:pt>
                <c:pt idx="4">
                  <c:v>Левашовская СОШ</c:v>
                </c:pt>
                <c:pt idx="5">
                  <c:v>Мокрокурналинская СОШ</c:v>
                </c:pt>
                <c:pt idx="6">
                  <c:v>Сахаровская СОШ</c:v>
                </c:pt>
                <c:pt idx="7">
                  <c:v>Билярская  СОШ</c:v>
                </c:pt>
                <c:pt idx="8">
                  <c:v>Большеполянская  СОШ</c:v>
                </c:pt>
                <c:pt idx="9">
                  <c:v>Большетиганская СОШ</c:v>
                </c:pt>
                <c:pt idx="10">
                  <c:v>Кр.Баранская ООШ</c:v>
                </c:pt>
                <c:pt idx="11">
                  <c:v>Родниковская СОШ</c:v>
                </c:pt>
                <c:pt idx="12">
                  <c:v>Среднетиганская СОШ</c:v>
                </c:pt>
                <c:pt idx="13">
                  <c:v>Степношенталинская ООШ</c:v>
                </c:pt>
                <c:pt idx="14">
                  <c:v>Ялкынская ООШ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axId val="83355136"/>
        <c:axId val="83654528"/>
      </c:barChart>
      <c:catAx>
        <c:axId val="833551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3654528"/>
        <c:crosses val="autoZero"/>
        <c:auto val="1"/>
        <c:lblAlgn val="ctr"/>
        <c:lblOffset val="100"/>
      </c:catAx>
      <c:valAx>
        <c:axId val="8365452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83355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58"/>
          <c:y val="3.0021858010265027E-2"/>
          <c:w val="0.15322203915364171"/>
          <c:h val="7.4243692369920608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7.8549532288184246E-2"/>
          <c:y val="0.1236608274557074"/>
          <c:w val="0.85075644395105132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Лист1!$A$2:$A$16</c:f>
              <c:strCache>
                <c:ptCount val="15"/>
                <c:pt idx="0">
                  <c:v>АСОШ №3</c:v>
                </c:pt>
                <c:pt idx="1">
                  <c:v>Билярская  СОШ</c:v>
                </c:pt>
                <c:pt idx="2">
                  <c:v>Куркульская СОШ</c:v>
                </c:pt>
                <c:pt idx="3">
                  <c:v>Ромодановская СОШ</c:v>
                </c:pt>
                <c:pt idx="4">
                  <c:v>АСОШ №1</c:v>
                </c:pt>
                <c:pt idx="5">
                  <c:v>АНОШ №4</c:v>
                </c:pt>
                <c:pt idx="6">
                  <c:v>Ерыклинская ООШ</c:v>
                </c:pt>
                <c:pt idx="7">
                  <c:v>Большеполянская  СОШ</c:v>
                </c:pt>
                <c:pt idx="8">
                  <c:v>Лебединская ООШ</c:v>
                </c:pt>
                <c:pt idx="9">
                  <c:v>Родниковская СОШ</c:v>
                </c:pt>
                <c:pt idx="10">
                  <c:v>Сахаровская СОШ</c:v>
                </c:pt>
                <c:pt idx="11">
                  <c:v>Среднетиганская СОШ</c:v>
                </c:pt>
                <c:pt idx="12">
                  <c:v>Чувашскомайнская ООШ</c:v>
                </c:pt>
                <c:pt idx="13">
                  <c:v>Шаминская ООШ</c:v>
                </c:pt>
                <c:pt idx="14">
                  <c:v>Ялкынская ООШ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axId val="124802176"/>
        <c:axId val="124804096"/>
      </c:barChart>
      <c:catAx>
        <c:axId val="1248021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4804096"/>
        <c:crosses val="autoZero"/>
        <c:auto val="1"/>
        <c:lblAlgn val="ctr"/>
        <c:lblOffset val="100"/>
      </c:catAx>
      <c:valAx>
        <c:axId val="12480409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24802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58"/>
          <c:y val="3.0021858010265037E-2"/>
          <c:w val="0.15322203915364171"/>
          <c:h val="7.4243692369920622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Призовые места</a:t>
            </a:r>
            <a:endParaRPr lang="ru-RU" dirty="0"/>
          </a:p>
        </c:rich>
      </c:tx>
      <c:layout/>
    </c:title>
    <c:plotArea>
      <c:layout>
        <c:manualLayout>
          <c:layoutTarget val="inner"/>
          <c:xMode val="edge"/>
          <c:yMode val="edge"/>
          <c:x val="7.8549532288184246E-2"/>
          <c:y val="0.12366082745570742"/>
          <c:w val="0.85075644395105132"/>
          <c:h val="0.408912054858758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Большеполянская  СОШ</c:v>
                </c:pt>
                <c:pt idx="1">
                  <c:v>Ромодановская СОШ</c:v>
                </c:pt>
                <c:pt idx="2">
                  <c:v>Сахаровская СОШ</c:v>
                </c:pt>
                <c:pt idx="3">
                  <c:v>АСОШ №1</c:v>
                </c:pt>
                <c:pt idx="4">
                  <c:v>АСОШ №2</c:v>
                </c:pt>
                <c:pt idx="5">
                  <c:v>АСОШ №3</c:v>
                </c:pt>
                <c:pt idx="6">
                  <c:v>Билярская  СОШ</c:v>
                </c:pt>
                <c:pt idx="7">
                  <c:v>Куркульская СОШ</c:v>
                </c:pt>
                <c:pt idx="8">
                  <c:v>Лебединская ООШ</c:v>
                </c:pt>
                <c:pt idx="9">
                  <c:v>Шаминская ООШ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 formatCode="@">
                  <c:v>1</c:v>
                </c:pt>
                <c:pt idx="1">
                  <c:v>1</c:v>
                </c:pt>
                <c:pt idx="2">
                  <c:v>1</c:v>
                </c:pt>
                <c:pt idx="3" formatCode="@">
                  <c:v>0</c:v>
                </c:pt>
                <c:pt idx="4" formatCode="@">
                  <c:v>0</c:v>
                </c:pt>
                <c:pt idx="5" formatCode="@">
                  <c:v>0</c:v>
                </c:pt>
                <c:pt idx="6" formatCode="@">
                  <c:v>0</c:v>
                </c:pt>
                <c:pt idx="7" formatCode="@">
                  <c:v>0</c:v>
                </c:pt>
                <c:pt idx="8" formatCode="@">
                  <c:v>0</c:v>
                </c:pt>
                <c:pt idx="9" formatCode="@">
                  <c:v>0</c:v>
                </c:pt>
              </c:numCache>
            </c:numRef>
          </c:val>
        </c:ser>
        <c:axId val="122594816"/>
        <c:axId val="122753408"/>
      </c:barChart>
      <c:catAx>
        <c:axId val="1225948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2753408"/>
        <c:crosses val="autoZero"/>
        <c:auto val="1"/>
        <c:lblAlgn val="ctr"/>
        <c:lblOffset val="100"/>
      </c:catAx>
      <c:valAx>
        <c:axId val="122753408"/>
        <c:scaling>
          <c:orientation val="minMax"/>
        </c:scaling>
        <c:delete val="1"/>
        <c:axPos val="l"/>
        <c:majorGridlines/>
        <c:numFmt formatCode="@" sourceLinked="1"/>
        <c:tickLblPos val="nextTo"/>
        <c:crossAx val="122594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96259554895758"/>
          <c:y val="3.0021858010265044E-2"/>
          <c:w val="0.15322203915364171"/>
          <c:h val="7.4243692369920622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461A6-1BB9-494E-8FA8-E8D9CE95B61A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207B7-3A7B-4A01-A350-746FB573061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12FB-EA24-4443-8ED1-E8A4D46E05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5885"/>
            <a:ext cx="1500198" cy="15271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20" y="152036"/>
            <a:ext cx="1627168" cy="1276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857364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образовательных организаций в районных спортивно-массовых мероприятиях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2016-2017 учебный год.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4427983" y="4857760"/>
            <a:ext cx="4392489" cy="857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Р.Р.Баянов,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МБУ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СДЮТЭ Алексеевского муниципального района РТ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7858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«Кросс нации»</a:t>
            </a:r>
          </a:p>
          <a:p>
            <a:pPr algn="ctr"/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учебный год - 510 участников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2016-2017 учебный год -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250 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428736"/>
          <a:ext cx="835824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«Соревнования по плаванию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рамках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«Президентских спортивных игр»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- 3 участника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- 44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428736"/>
          <a:ext cx="835824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«Соревнования по стрельбе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рамках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«Президентских спортивных игр»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не проводилось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- 48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428736"/>
          <a:ext cx="835824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«Шахматы»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10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- 31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142984"/>
          <a:ext cx="835824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«КЭС-БАСКЕТ»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48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- 38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142984"/>
          <a:ext cx="835824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Открытие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лыжного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сезона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162 участника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- 33 участника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596" y="1142984"/>
          <a:ext cx="835824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«Лыжня России»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230 участников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- 94 участника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142984"/>
          <a:ext cx="8643998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1000131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«Закрытие лыжного сезона»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104 участника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- 86 участников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142984"/>
          <a:ext cx="8643998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«Соревнования военно-патриотических  клубов, посвященных.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Памяти Шляпникова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М.С.»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53 участника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- 100 участников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571612"/>
          <a:ext cx="8643998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786842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Всероссийская олимпиада  школьников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физической культуре»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 – 49 участников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- 33 участника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428736"/>
          <a:ext cx="8643998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42853"/>
            <a:ext cx="9144000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 «Готовим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рюкзаки в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поход»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 - не проводилось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357298"/>
          <a:ext cx="8643998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СДЮТЭ Алексеевского муниципального района РТ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142853"/>
            <a:ext cx="9144000" cy="78581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«Биатлон»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Приняли участие: 2015-2016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 - не проводилось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2016-2017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участников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285860"/>
          <a:ext cx="864399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образовательных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районных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спортивно-массовых мероприятиях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2016-2017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071543"/>
          <a:ext cx="8143931" cy="5556159"/>
        </p:xfrm>
        <a:graphic>
          <a:graphicData uri="http://schemas.openxmlformats.org/drawingml/2006/table">
            <a:tbl>
              <a:tblPr/>
              <a:tblGrid>
                <a:gridCol w="5925021"/>
                <a:gridCol w="2218910"/>
              </a:tblGrid>
              <a:tr h="3813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ОУ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соревнований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Ромодановская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Большеполянская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Билярская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Куркульская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Родниковская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Сахаровская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Среднетиганская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Степношенталинская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Мокрокурналинская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Ялкынская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АНОШ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Ерыклинская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Чувашскомайнская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Шаминская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Большетиганская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Лебединская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Левашовская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Кр.Баранская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95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Реченская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5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Подлесношенталинская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Участие(место) образовательных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районных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спортивно-массовых мероприятиях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2016-2017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000108"/>
          <a:ext cx="7643865" cy="5315116"/>
        </p:xfrm>
        <a:graphic>
          <a:graphicData uri="http://schemas.openxmlformats.org/drawingml/2006/table">
            <a:tbl>
              <a:tblPr/>
              <a:tblGrid>
                <a:gridCol w="3821933"/>
                <a:gridCol w="3821932"/>
              </a:tblGrid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Ромодановская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Большеполянская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Билярская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Куркульская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Родниковская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Сахаровская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Среднетиганская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Степношенталинская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Мокрокурналинская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Ялкынская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АНОШ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Ерыклинская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Чувашскомайнская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Шаминская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Большетиганская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Лебединская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Левашовская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Кр.Баранская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Реченская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Подлесношенталинская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Участие(место) образовательных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районных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спортивно-массовых мероприятиях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2016-2017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142994"/>
          <a:ext cx="7358113" cy="5535936"/>
        </p:xfrm>
        <a:graphic>
          <a:graphicData uri="http://schemas.openxmlformats.org/drawingml/2006/table">
            <a:tbl>
              <a:tblPr/>
              <a:tblGrid>
                <a:gridCol w="4402551"/>
                <a:gridCol w="1477781"/>
                <a:gridCol w="1477781"/>
              </a:tblGrid>
              <a:tr h="3649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призовых мест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Место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Большеполянская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Левашовская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Билярская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АСОШ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Ромодановская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Ерыклинская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Степношенталинская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Куркульская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Родниковская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Сахаровская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Среднетиганская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Ялкынская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АНОШ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№4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Чувашскомайнская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Мокрокурналинская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Большетиганская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Кр.Баранская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Лебединская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Шаминская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Реченская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ООШ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6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Подлесношенталинская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ООШ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8414" marR="8414" marT="84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783</Words>
  <PresentationFormat>Экран (4:3)</PresentationFormat>
  <Paragraphs>242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Мохтаров Р.Р.</dc:creator>
  <cp:lastModifiedBy>adm</cp:lastModifiedBy>
  <cp:revision>11</cp:revision>
  <dcterms:created xsi:type="dcterms:W3CDTF">2017-04-26T09:11:13Z</dcterms:created>
  <dcterms:modified xsi:type="dcterms:W3CDTF">2017-04-26T12:44:33Z</dcterms:modified>
</cp:coreProperties>
</file>